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6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49" r:id="rId11"/>
    <p:sldId id="354" r:id="rId12"/>
    <p:sldId id="346" r:id="rId13"/>
    <p:sldId id="355" r:id="rId14"/>
    <p:sldId id="351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12</a:t>
            </a:r>
            <a:r>
              <a:rPr lang="zh-CN" altLang="en-US" sz="4232" b="1">
                <a:solidFill>
                  <a:srgbClr val="D60093"/>
                </a:solidFill>
              </a:rPr>
              <a:t>　寒号鸟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267607" y="787462"/>
            <a:ext cx="11728450" cy="533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1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七、阅读短文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1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1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狐狸和葡萄</a:t>
            </a:r>
            <a:endParaRPr lang="zh-CN" altLang="zh-CN" sz="31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森林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里住着一只狐狸。</a:t>
            </a:r>
            <a:endParaRPr lang="zh-CN" altLang="zh-CN" sz="31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有一天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狐狸溜进果园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发现了一片葡萄架。葡萄架上结了一串串晶莹透亮、香气扑鼻的葡萄。狐狸心想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这葡萄一定又甜又好吃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它看着葡萄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舔着嘴巴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直流口水。</a:t>
            </a:r>
            <a:endParaRPr lang="zh-CN" altLang="zh-CN" sz="31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1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想吃葡萄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急忙伸手去抓。可是葡萄都挂得高高的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它怎么也够不着。狐狸累得汗流浃背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喘着粗气说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这葡萄还没熟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肯定很酸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一定不好吃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说着它垂头丧气地回家了。它边走边回头看它心爱的葡萄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心里酸酸的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还安慰自己说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这葡萄没有熟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肯定是酸的。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1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选自《伊索寓言》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1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1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0600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一串串葡萄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狐狸为什么说葡萄是酸的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这个故事告诉我们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要实事求是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不能因为做不成事就找借口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欺骗自己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只要坚持不放弃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就一定会成功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250293" y="1140239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一个个苹果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234464" y="1140239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一只只小鸟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11893" y="2315897"/>
            <a:ext cx="972573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因为狐狸吃不到葡萄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所以就安慰自己说葡萄是酸的。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545693" y="295996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354666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747428"/>
            <a:ext cx="10807700" cy="2461154"/>
            <a:chOff x="692150" y="1747428"/>
            <a:chExt cx="10807700" cy="246115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747428"/>
              <a:ext cx="108077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一、下列加点字的读音全都正确的一项是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喜鹊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què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寻找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xún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劝告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quàn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刮风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ɡuō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③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将来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jiān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而且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qiě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④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哀伤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ài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疯狂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kuánɡ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644329" y="290159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3810586" y="298867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6760614" y="290159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9564289" y="290159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9007108" y="368536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6760613" y="368536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3" name="矩形 22"/>
            <p:cNvSpPr/>
            <p:nvPr/>
          </p:nvSpPr>
          <p:spPr>
            <a:xfrm>
              <a:off x="3803200" y="368117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4" name="矩形 23"/>
            <p:cNvSpPr/>
            <p:nvPr/>
          </p:nvSpPr>
          <p:spPr>
            <a:xfrm>
              <a:off x="1267501" y="368117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5" name="矩形 24"/>
          <p:cNvSpPr>
            <a:spLocks noChangeAspect="1"/>
          </p:cNvSpPr>
          <p:nvPr/>
        </p:nvSpPr>
        <p:spPr>
          <a:xfrm>
            <a:off x="8412073" y="186717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92150" y="769292"/>
            <a:ext cx="10807700" cy="4819781"/>
            <a:chOff x="692150" y="769292"/>
            <a:chExt cx="10807700" cy="481978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769292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写汉字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天气变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了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湖面结了一层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厚厚的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反射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出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一片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风吹来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连人们呼出来的气都变成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白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了。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03838" y="1413200"/>
              <a:ext cx="1180952" cy="1571429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92962" y="1470343"/>
              <a:ext cx="1219048" cy="151428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16600" y="2984629"/>
              <a:ext cx="1142857" cy="158095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43824" y="3003676"/>
              <a:ext cx="1171429" cy="1561905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3119852" y="1980184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冷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628024" y="1980183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冰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813566" y="3536840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亮</a:t>
            </a:r>
            <a:endParaRPr lang="zh-CN" altLang="en-US" sz="4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084790" y="3536839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阵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692150" y="670443"/>
                <a:ext cx="10807700" cy="256987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3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三、多音字组词</a:t>
                </a:r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号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楷体" panose="02010609060101010101" pitchFamily="49" charset="-122"/>
                                  <a:ea typeface="方正楷体_GBK"/>
                                  <a:cs typeface="Times New Roman" panose="02020603050405020304" pitchFamily="18" charset="0"/>
                                </a:rPr>
                                <m:t>á</m:t>
                              </m:r>
                              <m:r>
                                <a:rPr lang="en-US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𝑜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楷体" panose="02010609060101010101" pitchFamily="49" charset="-122"/>
                                  <a:ea typeface="方正楷体_GBK"/>
                                  <a:cs typeface="Times New Roman" panose="02020603050405020304" pitchFamily="18" charset="0"/>
                                </a:rPr>
                                <m:t>à</m:t>
                              </m:r>
                              <m:r>
                                <a:rPr lang="en-US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𝑜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　　　　　　</a:t>
                </a: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楷体" panose="02010609060101010101" pitchFamily="49" charset="-122"/>
                                  <a:ea typeface="方正楷体_GBK"/>
                                  <a:cs typeface="Times New Roman" panose="02020603050405020304" pitchFamily="18" charset="0"/>
                                </a:rPr>
                                <m:t>ā</m:t>
                              </m:r>
                              <m:r>
                                <a:rPr lang="en-US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𝑛𝑔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  <m:mr>
                            <m:e>
                              <m:r>
                                <a:rPr lang="en-US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𝑑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楷体" panose="02010609060101010101" pitchFamily="49" charset="-122"/>
                                  <a:ea typeface="方正楷体_GBK"/>
                                  <a:cs typeface="Times New Roman" panose="02020603050405020304" pitchFamily="18" charset="0"/>
                                </a:rPr>
                                <m:t>à</m:t>
                              </m:r>
                              <m:r>
                                <a:rPr lang="en-US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𝑛𝑔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50" y="670443"/>
                <a:ext cx="10807700" cy="2569871"/>
              </a:xfrm>
              <a:prstGeom prst="rect">
                <a:avLst/>
              </a:prstGeom>
              <a:blipFill rotWithShape="0">
                <a:blip r:embed="rId2"/>
                <a:stretch>
                  <a:fillRect l="-1467" t="-118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>
            <a:spLocks noChangeAspect="1"/>
          </p:cNvSpPr>
          <p:nvPr/>
        </p:nvSpPr>
        <p:spPr>
          <a:xfrm>
            <a:off x="2642095" y="1758313"/>
            <a:ext cx="10983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cs typeface="宋体" panose="02010600030101010101" pitchFamily="2" charset="-122"/>
              </a:rPr>
              <a:t>怒号</a:t>
            </a: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42095" y="2499313"/>
            <a:ext cx="10983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cs typeface="宋体" panose="02010600030101010101" pitchFamily="2" charset="-122"/>
              </a:rPr>
              <a:t>铜号</a:t>
            </a: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683666" y="1790369"/>
            <a:ext cx="10983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cs typeface="宋体" panose="02010600030101010101" pitchFamily="2" charset="-122"/>
              </a:rPr>
              <a:t>应当</a:t>
            </a: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683666" y="2531369"/>
            <a:ext cx="10983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cs typeface="宋体" panose="02010600030101010101" pitchFamily="2" charset="-122"/>
              </a:rPr>
              <a:t>上当</a:t>
            </a: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411586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32965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四、看图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写词语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冻得直打哆嗦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MC2QXR10.eps" descr="id:2147488715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2664914"/>
            <a:ext cx="1847352" cy="232074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81000" y="4996787"/>
            <a:ext cx="358143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热得</a:t>
            </a:r>
            <a:r>
              <a:rPr lang="zh-CN" altLang="zh-CN" sz="3200" u="sng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 u="sng" smtClean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pic>
        <p:nvPicPr>
          <p:cNvPr id="16" name="MC2QXR11.eps" descr="id:2147488722;FounderCES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78882" y="2689507"/>
            <a:ext cx="1802176" cy="227155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4186465" y="4985658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困得</a:t>
            </a:r>
            <a:r>
              <a:rPr lang="zh-CN" altLang="zh-CN" sz="3200" u="sng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 u="sng" smtClean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pic>
        <p:nvPicPr>
          <p:cNvPr id="17" name="MC2QXR12.eps" descr="id:2147488729;FounderCES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1847" y="2664914"/>
            <a:ext cx="1167583" cy="243635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7521760" y="4984962"/>
            <a:ext cx="369524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吓得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330088" y="4961064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直冒汗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5282955" y="4961063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直打哈欠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8732075" y="4975825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直发抖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095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五、根据课文内容填空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睡觉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忙着做窝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冻死了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97131802"/>
              </p:ext>
            </p:extLst>
          </p:nvPr>
        </p:nvGraphicFramePr>
        <p:xfrm>
          <a:off x="692150" y="1727200"/>
          <a:ext cx="10807700" cy="1463040"/>
        </p:xfrm>
        <a:graphic>
          <a:graphicData uri="http://schemas.openxmlformats.org/drawingml/2006/table">
            <a:tbl>
              <a:tblPr firstRow="1" firstCol="1" bandRow="1"/>
              <a:tblGrid>
                <a:gridCol w="1800679"/>
                <a:gridCol w="2950028"/>
                <a:gridCol w="3037114"/>
                <a:gridCol w="301987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动物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冬天快要到了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冬天说到就到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寒冬腊月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寒号鸟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冻得直打哆嗦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喜鹊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住在温暖的窝里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住在温暖的窝里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267746" y="217432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721489" y="217432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267746" y="263407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6636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98728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六、阅读课文片段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冬天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说到就到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寒风呼呼地刮着。喜鹊住在温暖的窝里。寒号鸟在崖缝里冻得直打哆嗦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不停地叫着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哆啰啰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哆啰啰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寒风冻死我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明天就做窝。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第二天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风停了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太阳暖暖的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好像又是春天了。喜鹊来到崖缝前劝寒号鸟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chèn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chèng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快做窝。现在懒惰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将来难过。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寒号鸟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还是不听劝告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伸伸懒腰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傻喜鹊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别啰唆。天气暖和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得过且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qiē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qiě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289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画出文中加点字的正确读音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chèn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chèng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快做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窝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天气暖和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得过且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qiē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qiě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喜鹊是怎样劝告寒号鸟的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画出相关语句。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你认为寒号鸟这样做对吗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21533" y="1795706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030790" y="243164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3366002"/>
            <a:ext cx="705834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趁天晴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快做窝。现在懒惰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将来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难过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4623668"/>
            <a:ext cx="69762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2861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741</TotalTime>
  <Words>499</Words>
  <Application>Microsoft Office PowerPoint</Application>
  <PresentationFormat>宽屏</PresentationFormat>
  <Paragraphs>97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31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2025-08-29T03:22:52Z</dcterms:modified>
</cp:coreProperties>
</file>